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9" r:id="rId5"/>
    <p:sldId id="267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previews.123rf.com/images/ppink/ppink1208/ppink120800113/14820970-green-grunge-background-with-colorful-butterflies-frame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33"/>
            <a:ext cx="9144000" cy="68647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20312" y="2204864"/>
            <a:ext cx="7894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Отчёт отряда «Тропинка»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eviews.123rf.com/images/ppink/ppink1208/ppink120800113/14820970-green-grunge-background-with-colorful-butterflies-frame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33"/>
            <a:ext cx="9144000" cy="686473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04664"/>
            <a:ext cx="5159424" cy="1143000"/>
          </a:xfrm>
        </p:spPr>
        <p:txBody>
          <a:bodyPr/>
          <a:lstStyle/>
          <a:p>
            <a:r>
              <a:rPr lang="ru-RU" dirty="0" smtClean="0"/>
              <a:t>Наши награды</a:t>
            </a:r>
            <a:endParaRPr lang="ru-RU" dirty="0"/>
          </a:p>
        </p:txBody>
      </p:sp>
      <p:pic>
        <p:nvPicPr>
          <p:cNvPr id="2050" name="Picture 2" descr="J:\Лицей №9\Благод. письмо 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941056" y="1155288"/>
            <a:ext cx="3290906" cy="4525963"/>
          </a:xfrm>
          <a:prstGeom prst="rect">
            <a:avLst/>
          </a:prstGeom>
          <a:noFill/>
        </p:spPr>
      </p:pic>
      <p:pic>
        <p:nvPicPr>
          <p:cNvPr id="2051" name="Picture 3" descr="J:\Лицей №9\Диплом Эксп. отряду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484784"/>
            <a:ext cx="3726417" cy="5124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reviews.123rf.com/images/ppink/ppink1208/ppink120800113/14820970-green-grunge-background-with-colorful-butterflies-frame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33"/>
            <a:ext cx="9144000" cy="686473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3" y="548682"/>
            <a:ext cx="87849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Отряд «Тропинка» занимается </a:t>
            </a:r>
          </a:p>
          <a:p>
            <a:pPr algn="ctr"/>
            <a:r>
              <a:rPr lang="ru-RU" sz="3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 программе</a:t>
            </a:r>
          </a:p>
          <a:p>
            <a:r>
              <a:rPr lang="ru-RU" sz="3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«Моя малая родина – город Асбест»</a:t>
            </a:r>
          </a:p>
          <a:p>
            <a:pPr algn="ctr"/>
            <a:r>
              <a:rPr lang="ru-RU" sz="3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(108 часов)</a:t>
            </a:r>
          </a:p>
          <a:p>
            <a:r>
              <a:rPr lang="ru-RU" sz="3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Занятия :</a:t>
            </a:r>
          </a:p>
          <a:p>
            <a:r>
              <a:rPr lang="ru-RU" sz="3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суббота с 11-00 – 12-00</a:t>
            </a:r>
          </a:p>
          <a:p>
            <a:r>
              <a:rPr lang="ru-RU" sz="3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воскресенье с 10-00 – 12-00</a:t>
            </a:r>
          </a:p>
          <a:p>
            <a:endParaRPr lang="ru-RU" sz="36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eviews.123rf.com/images/ppink/ppink1208/ppink120800113/14820970-green-grunge-background-with-colorful-butterflies-frame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33"/>
            <a:ext cx="9144000" cy="6864733"/>
          </a:xfrm>
          <a:prstGeom prst="rect">
            <a:avLst/>
          </a:prstGeom>
          <a:noFill/>
        </p:spPr>
      </p:pic>
      <p:pic>
        <p:nvPicPr>
          <p:cNvPr id="12" name="Содержимое 11" descr="IMG_447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3315283" y="4109653"/>
            <a:ext cx="3140968" cy="2355726"/>
          </a:xfrm>
        </p:spPr>
      </p:pic>
      <p:sp>
        <p:nvSpPr>
          <p:cNvPr id="5" name="TextBox 4"/>
          <p:cNvSpPr txBox="1"/>
          <p:nvPr/>
        </p:nvSpPr>
        <p:spPr>
          <a:xfrm>
            <a:off x="1187624" y="188640"/>
            <a:ext cx="2375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Походы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IMG_4352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79512" y="1052736"/>
            <a:ext cx="4038600" cy="3028950"/>
          </a:xfrm>
        </p:spPr>
      </p:pic>
      <p:sp>
        <p:nvSpPr>
          <p:cNvPr id="11" name="TextBox 10"/>
          <p:cNvSpPr txBox="1"/>
          <p:nvPr/>
        </p:nvSpPr>
        <p:spPr>
          <a:xfrm>
            <a:off x="179512" y="3717032"/>
            <a:ext cx="18411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Золотой прииск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6488668"/>
            <a:ext cx="240726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Карьер Липовый лог</a:t>
            </a:r>
            <a:endParaRPr lang="ru-RU" dirty="0"/>
          </a:p>
        </p:txBody>
      </p:sp>
      <p:pic>
        <p:nvPicPr>
          <p:cNvPr id="15" name="Содержимое 4" descr="IMG_45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692696"/>
            <a:ext cx="3600400" cy="27003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24128" y="2924944"/>
            <a:ext cx="22350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Соколиный камень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eviews.123rf.com/images/ppink/ppink1208/ppink120800113/14820970-green-grunge-background-with-colorful-butterflies-frame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33"/>
            <a:ext cx="9144000" cy="6864733"/>
          </a:xfrm>
          <a:prstGeom prst="rect">
            <a:avLst/>
          </a:prstGeom>
          <a:noFill/>
        </p:spPr>
      </p:pic>
      <p:pic>
        <p:nvPicPr>
          <p:cNvPr id="7" name="Содержимое 6" descr="DSC099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628800"/>
            <a:ext cx="4038600" cy="2688452"/>
          </a:xfrm>
        </p:spPr>
      </p:pic>
      <p:pic>
        <p:nvPicPr>
          <p:cNvPr id="11" name="Содержимое 10" descr="IMG_4149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 rot="16200000">
            <a:off x="322759" y="2133625"/>
            <a:ext cx="4038600" cy="3028950"/>
          </a:xfrm>
        </p:spPr>
      </p:pic>
      <p:sp>
        <p:nvSpPr>
          <p:cNvPr id="12" name="TextBox 11"/>
          <p:cNvSpPr txBox="1"/>
          <p:nvPr/>
        </p:nvSpPr>
        <p:spPr>
          <a:xfrm>
            <a:off x="6228184" y="3933056"/>
            <a:ext cx="23042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Пихтовый заказник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5229200"/>
            <a:ext cx="34792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Природный парк «Оленьи ручьи»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eviews.123rf.com/images/ppink/ppink1208/ppink120800113/14820970-green-grunge-background-with-colorful-butterflies-frame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33"/>
            <a:ext cx="9144000" cy="68647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70609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Экспедиции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родники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406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980728"/>
            <a:ext cx="4038600" cy="3028950"/>
          </a:xfrm>
        </p:spPr>
      </p:pic>
      <p:pic>
        <p:nvPicPr>
          <p:cNvPr id="7" name="Содержимое 6" descr="IMG_388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27984" y="1052736"/>
            <a:ext cx="4038600" cy="3028950"/>
          </a:xfrm>
        </p:spPr>
      </p:pic>
      <p:pic>
        <p:nvPicPr>
          <p:cNvPr id="3074" name="Picture 2" descr="C:\Users\Admin\Desktop\фотографии\лагерь 2015\родник Золотой ключик\IMG_42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243930">
            <a:off x="2281029" y="3559618"/>
            <a:ext cx="3513295" cy="2634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eviews.123rf.com/images/ppink/ppink1208/ppink120800113/14820970-green-grunge-background-with-colorful-butterflies-frame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33"/>
            <a:ext cx="9144000" cy="68647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857232"/>
            <a:ext cx="53676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Городской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слёт «Родники»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438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071678"/>
            <a:ext cx="4211960" cy="3158970"/>
          </a:xfrm>
        </p:spPr>
      </p:pic>
      <p:pic>
        <p:nvPicPr>
          <p:cNvPr id="11" name="Содержимое 10" descr="IMG_441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6016" y="2564904"/>
            <a:ext cx="4038600" cy="3028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eviews.123rf.com/images/ppink/ppink1208/ppink120800113/14820970-green-grunge-background-with-colorful-butterflies-frame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33"/>
            <a:ext cx="9144000" cy="6864733"/>
          </a:xfrm>
          <a:prstGeom prst="rect">
            <a:avLst/>
          </a:prstGeom>
          <a:noFill/>
        </p:spPr>
      </p:pic>
      <p:pic>
        <p:nvPicPr>
          <p:cNvPr id="6" name="Содержимое 5" descr="DSC0619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268760"/>
            <a:ext cx="4038600" cy="3028950"/>
          </a:xfrm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5508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Областной слёт «Родники»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DSC0620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6016" y="1412776"/>
            <a:ext cx="3394472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eviews.123rf.com/images/ppink/ppink1208/ppink120800113/14820970-green-grunge-background-with-colorful-butterflies-frame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733"/>
          </a:xfrm>
          <a:prstGeom prst="rect">
            <a:avLst/>
          </a:prstGeom>
          <a:noFill/>
        </p:spPr>
      </p:pic>
      <p:pic>
        <p:nvPicPr>
          <p:cNvPr id="9" name="Содержимое 8" descr="IMG_893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44831"/>
          <a:stretch>
            <a:fillRect/>
          </a:stretch>
        </p:blipFill>
        <p:spPr>
          <a:xfrm>
            <a:off x="5508104" y="1412776"/>
            <a:ext cx="2228056" cy="2690742"/>
          </a:xfrm>
        </p:spPr>
      </p:pic>
      <p:pic>
        <p:nvPicPr>
          <p:cNvPr id="10" name="Содержимое 9" descr="IMG_893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899592" y="1412776"/>
            <a:ext cx="2355492" cy="3528392"/>
          </a:xfrm>
        </p:spPr>
      </p:pic>
      <p:sp>
        <p:nvSpPr>
          <p:cNvPr id="5" name="TextBox 4"/>
          <p:cNvSpPr txBox="1"/>
          <p:nvPr/>
        </p:nvSpPr>
        <p:spPr>
          <a:xfrm>
            <a:off x="611560" y="476672"/>
            <a:ext cx="78164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Подготовка и проведение открытого мероприятия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«Путешествие по реке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Рефт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5" descr="IMG_90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789040"/>
            <a:ext cx="4038600" cy="2693780"/>
          </a:xfrm>
          <a:prstGeom prst="rect">
            <a:avLst/>
          </a:prstGeom>
        </p:spPr>
      </p:pic>
      <p:pic>
        <p:nvPicPr>
          <p:cNvPr id="12" name="Содержимое 4" descr="IMG_89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3140968"/>
            <a:ext cx="1574457" cy="236002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eviews.123rf.com/images/ppink/ppink1208/ppink120800113/14820970-green-grunge-background-with-colorful-butterflies-frame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33"/>
            <a:ext cx="9144000" cy="6864733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71600" y="980728"/>
            <a:ext cx="78029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 Новому году оформили 2 окна на 3 этаже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и часть первого этажа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DCIM\129___12\IMG_46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I:\DCIM\129___12\IMG_46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98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Экспедиции на родники</vt:lpstr>
      <vt:lpstr>Слайд 6</vt:lpstr>
      <vt:lpstr>Слайд 7</vt:lpstr>
      <vt:lpstr>Слайд 8</vt:lpstr>
      <vt:lpstr>Слайд 9</vt:lpstr>
      <vt:lpstr>Наши награды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лицей</dc:creator>
  <cp:lastModifiedBy>пользователь</cp:lastModifiedBy>
  <cp:revision>22</cp:revision>
  <dcterms:created xsi:type="dcterms:W3CDTF">2015-12-18T06:16:34Z</dcterms:created>
  <dcterms:modified xsi:type="dcterms:W3CDTF">2023-02-10T07:57:33Z</dcterms:modified>
</cp:coreProperties>
</file>