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71" r:id="rId4"/>
    <p:sldId id="270" r:id="rId5"/>
    <p:sldId id="261" r:id="rId6"/>
    <p:sldId id="263" r:id="rId7"/>
    <p:sldId id="262" r:id="rId8"/>
    <p:sldId id="264" r:id="rId9"/>
    <p:sldId id="265" r:id="rId10"/>
    <p:sldId id="267" r:id="rId11"/>
    <p:sldId id="260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2F3A97-4C34-4320-BF8D-D1B21FAA06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11"/>
          <p:cNvSpPr>
            <a:spLocks noGrp="1" noChangeArrowheads="1"/>
          </p:cNvSpPr>
          <p:nvPr>
            <p:ph type="title" sz="quarter"/>
          </p:nvPr>
        </p:nvSpPr>
        <p:spPr>
          <a:xfrm>
            <a:off x="611560" y="333164"/>
            <a:ext cx="4968875" cy="908050"/>
          </a:xfrm>
        </p:spPr>
        <p:txBody>
          <a:bodyPr/>
          <a:lstStyle/>
          <a:p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Музей лицея №9</a:t>
            </a:r>
            <a:endParaRPr lang="ru-RU" sz="4800" dirty="0" smtClean="0">
              <a:solidFill>
                <a:srgbClr val="0000FF"/>
              </a:solidFill>
              <a:latin typeface="Calligraphia One" pitchFamily="2" charset="0"/>
            </a:endParaRPr>
          </a:p>
        </p:txBody>
      </p:sp>
      <p:pic>
        <p:nvPicPr>
          <p:cNvPr id="3077" name="Picture 9" descr="Фотография (6)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502221" y="787189"/>
            <a:ext cx="2341562" cy="3122613"/>
          </a:xfrm>
          <a:noFill/>
        </p:spPr>
      </p:pic>
      <p:pic>
        <p:nvPicPr>
          <p:cNvPr id="3078" name="Picture 10" descr="Фотография (17)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48620" y="4154288"/>
            <a:ext cx="3492500" cy="2619375"/>
          </a:xfrm>
          <a:noFill/>
        </p:spPr>
      </p:pic>
      <p:pic>
        <p:nvPicPr>
          <p:cNvPr id="2" name="Picture 2" descr="C:\Users\Admin\Desktop\школа\проекты 2014-2015\скатерти\IMG_29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5288" y="4154288"/>
            <a:ext cx="3356280" cy="2517210"/>
          </a:xfrm>
          <a:prstGeom prst="rect">
            <a:avLst/>
          </a:prstGeom>
          <a:noFill/>
        </p:spPr>
      </p:pic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484" y="1686214"/>
            <a:ext cx="3106969" cy="2330227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25670" y="958235"/>
            <a:ext cx="2359400" cy="31458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РАМКИ\34826d492bee23268131571c904eb7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43380" cy="6858000"/>
          </a:xfrm>
          <a:prstGeom prst="rect">
            <a:avLst/>
          </a:prstGeom>
          <a:noFill/>
        </p:spPr>
      </p:pic>
      <p:pic>
        <p:nvPicPr>
          <p:cNvPr id="18434" name="Рисунок 1" descr="E:\2015 проекты\прялки\фото\IMG_46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9886" y="785701"/>
            <a:ext cx="2504082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Рисунок 2" descr="C:\Users\Admin\Desktop\5MV3GSXngH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052736"/>
            <a:ext cx="1511300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Рисунок 3" descr="C:\Users\Admin\Desktop\0_81ae4_f976a3c7_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861048"/>
            <a:ext cx="1800225" cy="185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Прямоугольник 4"/>
          <p:cNvSpPr>
            <a:spLocks noChangeArrowheads="1"/>
          </p:cNvSpPr>
          <p:nvPr/>
        </p:nvSpPr>
        <p:spPr bwMode="auto">
          <a:xfrm>
            <a:off x="1763688" y="4509120"/>
            <a:ext cx="23456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прялка из музея </a:t>
            </a:r>
          </a:p>
        </p:txBody>
      </p:sp>
      <p:sp>
        <p:nvSpPr>
          <p:cNvPr id="18438" name="Прямоугольник 5"/>
          <p:cNvSpPr>
            <a:spLocks noChangeArrowheads="1"/>
          </p:cNvSpPr>
          <p:nvPr/>
        </p:nvSpPr>
        <p:spPr bwMode="auto">
          <a:xfrm>
            <a:off x="4283968" y="3212976"/>
            <a:ext cx="2070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b="0" dirty="0">
                <a:latin typeface="Times New Roman" pitchFamily="18" charset="0"/>
                <a:cs typeface="Times New Roman" pitchFamily="18" charset="0"/>
              </a:rPr>
              <a:t>уральская роспись </a:t>
            </a:r>
          </a:p>
        </p:txBody>
      </p:sp>
      <p:sp>
        <p:nvSpPr>
          <p:cNvPr id="18439" name="Прямоугольник 6"/>
          <p:cNvSpPr>
            <a:spLocks noChangeArrowheads="1"/>
          </p:cNvSpPr>
          <p:nvPr/>
        </p:nvSpPr>
        <p:spPr bwMode="auto">
          <a:xfrm>
            <a:off x="4427984" y="5877272"/>
            <a:ext cx="21256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b="0" dirty="0">
                <a:latin typeface="Times New Roman" pitchFamily="18" charset="0"/>
                <a:cs typeface="Times New Roman" pitchFamily="18" charset="0"/>
              </a:rPr>
              <a:t>городецкая роспись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C:\Users\мк\Desktop\РАМКИ\Красивые фоны для презентаций\69_My_new_fon_3\My_new_fon_3\19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Ткацкий станок - восстановление</a:t>
            </a:r>
            <a:endParaRPr lang="ru-RU" dirty="0"/>
          </a:p>
        </p:txBody>
      </p:sp>
      <p:pic>
        <p:nvPicPr>
          <p:cNvPr id="10" name="Picture 5" descr="IMG_008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124744"/>
            <a:ext cx="3528392" cy="518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IMG_0087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355976" y="1772816"/>
            <a:ext cx="4038600" cy="302810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10" descr="Фотография (17)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5778642"/>
          </a:xfrm>
          <a:noFill/>
        </p:spPr>
      </p:pic>
      <p:pic>
        <p:nvPicPr>
          <p:cNvPr id="8" name="Picture 13" descr="Фотография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227763" y="5013176"/>
            <a:ext cx="2916237" cy="1844824"/>
          </a:xfrm>
          <a:prstGeom prst="rect">
            <a:avLst/>
          </a:prstGeom>
          <a:noFill/>
        </p:spPr>
      </p:pic>
      <p:pic>
        <p:nvPicPr>
          <p:cNvPr id="9" name="Picture 5" descr="P617003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4869160"/>
            <a:ext cx="2951312" cy="1988840"/>
          </a:xfrm>
          <a:prstGeom prst="rect">
            <a:avLst/>
          </a:prstGeom>
          <a:noFill/>
          <a:ln/>
        </p:spPr>
      </p:pic>
      <p:pic>
        <p:nvPicPr>
          <p:cNvPr id="10" name="Picture 21" descr="DSC00033"/>
          <p:cNvPicPr>
            <a:picLocks noChangeAspect="1" noChangeArrowheads="1"/>
          </p:cNvPicPr>
          <p:nvPr/>
        </p:nvPicPr>
        <p:blipFill>
          <a:blip r:embed="rId5" cstate="print"/>
          <a:srcRect l="3752" t="10912" r="15614" b="10957"/>
          <a:stretch>
            <a:fillRect/>
          </a:stretch>
        </p:blipFill>
        <p:spPr>
          <a:xfrm>
            <a:off x="3131840" y="4965169"/>
            <a:ext cx="2952899" cy="1892831"/>
          </a:xfrm>
          <a:prstGeom prst="rect">
            <a:avLst/>
          </a:prstGeom>
          <a:noFill/>
          <a:ln/>
        </p:spPr>
      </p:pic>
      <p:pic>
        <p:nvPicPr>
          <p:cNvPr id="13" name="Picture 2" descr="C:\Users\Admin\Desktop\фотографии\город\цв\DSC011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88640"/>
            <a:ext cx="2267744" cy="1700808"/>
          </a:xfrm>
          <a:prstGeom prst="rect">
            <a:avLst/>
          </a:prstGeom>
          <a:noFill/>
        </p:spPr>
      </p:pic>
      <p:pic>
        <p:nvPicPr>
          <p:cNvPr id="14" name="Picture 5" descr="hedgehog_002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7145173" y="188640"/>
            <a:ext cx="1979712" cy="1376319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1340768"/>
            <a:ext cx="675005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</a:t>
            </a:r>
          </a:p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 внимание</a:t>
            </a:r>
            <a:endParaRPr lang="ru-RU" sz="8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122" name="Picture 2" descr="C:\Users\Admin\Desktop\РАМКИ\анимация рамки\ramka-18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Экскурсии в музей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Содержимое 6" descr="IMG_104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124744"/>
            <a:ext cx="3600400" cy="2700299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3933056"/>
            <a:ext cx="3605741" cy="2704306"/>
          </a:xfrm>
        </p:spPr>
      </p:pic>
      <p:pic>
        <p:nvPicPr>
          <p:cNvPr id="8" name="Picture 7" descr="DSC0560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499992" y="1124744"/>
            <a:ext cx="3624833" cy="2718624"/>
          </a:xfrm>
        </p:spPr>
      </p:pic>
      <p:pic>
        <p:nvPicPr>
          <p:cNvPr id="9" name="Picture 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7816" y="3938021"/>
            <a:ext cx="3608697" cy="2704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14348" y="1928802"/>
            <a:ext cx="75964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Проектная деятельность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C:\Users\мк\Desktop\проект ЛАПТИ\DSC0008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7480"/>
            <a:ext cx="4038600" cy="3031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" descr="C:\Users\мк\Desktop\проекты 2014-2015\самовар\IMG_29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9828" y="1600200"/>
            <a:ext cx="3395344" cy="4525963"/>
          </a:xfrm>
          <a:prstGeom prst="rect">
            <a:avLst/>
          </a:prstGeom>
          <a:noFill/>
        </p:spPr>
      </p:pic>
      <p:pic>
        <p:nvPicPr>
          <p:cNvPr id="7" name="Picture 9" descr="botto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205759"/>
            <a:ext cx="8569325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botto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829" y="6309320"/>
            <a:ext cx="8569325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42910" y="785794"/>
            <a:ext cx="4834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«Лапти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 народная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обувь»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165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8435" name="Picture 2" descr="P60602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1984450"/>
            <a:ext cx="4607718" cy="345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436" name="AutoShape 3"/>
          <p:cNvCxnSpPr>
            <a:cxnSpLocks noChangeShapeType="1"/>
          </p:cNvCxnSpPr>
          <p:nvPr/>
        </p:nvCxnSpPr>
        <p:spPr bwMode="auto">
          <a:xfrm>
            <a:off x="1403350" y="3068638"/>
            <a:ext cx="2405063" cy="611187"/>
          </a:xfrm>
          <a:prstGeom prst="straightConnector1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8437" name="AutoShape 4"/>
          <p:cNvCxnSpPr>
            <a:cxnSpLocks noChangeShapeType="1"/>
          </p:cNvCxnSpPr>
          <p:nvPr/>
        </p:nvCxnSpPr>
        <p:spPr bwMode="auto">
          <a:xfrm flipH="1">
            <a:off x="5897563" y="2852738"/>
            <a:ext cx="1554162" cy="715962"/>
          </a:xfrm>
          <a:prstGeom prst="straightConnector1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18438" name="TextBox 5"/>
          <p:cNvSpPr txBox="1">
            <a:spLocks noChangeArrowheads="1"/>
          </p:cNvSpPr>
          <p:nvPr/>
        </p:nvSpPr>
        <p:spPr bwMode="auto">
          <a:xfrm>
            <a:off x="179388" y="2349500"/>
            <a:ext cx="23177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Пермские лапти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косого плетения</a:t>
            </a:r>
          </a:p>
        </p:txBody>
      </p:sp>
      <p:sp>
        <p:nvSpPr>
          <p:cNvPr id="18439" name="TextBox 6"/>
          <p:cNvSpPr txBox="1">
            <a:spLocks noChangeArrowheads="1"/>
          </p:cNvSpPr>
          <p:nvPr/>
        </p:nvSpPr>
        <p:spPr bwMode="auto">
          <a:xfrm>
            <a:off x="6826250" y="2215542"/>
            <a:ext cx="23177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Лапти русские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косого плетения</a:t>
            </a:r>
          </a:p>
        </p:txBody>
      </p:sp>
      <p:pic>
        <p:nvPicPr>
          <p:cNvPr id="18440" name="Picture 9" descr="bott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233055"/>
            <a:ext cx="8569325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9" descr="bott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6165850"/>
            <a:ext cx="8569325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самовар\IMG_29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124744"/>
            <a:ext cx="5760640" cy="4320480"/>
          </a:xfrm>
          <a:prstGeom prst="rect">
            <a:avLst/>
          </a:prstGeom>
          <a:noFill/>
        </p:spPr>
      </p:pic>
      <p:pic>
        <p:nvPicPr>
          <p:cNvPr id="2050" name="Picture 2" descr="C:\Users\мк\Desktop\РАМКИ\0_4eb56_b72a32a3_XL.png"/>
          <p:cNvPicPr>
            <a:picLocks noChangeAspect="1" noChangeArrowheads="1"/>
          </p:cNvPicPr>
          <p:nvPr/>
        </p:nvPicPr>
        <p:blipFill>
          <a:blip r:embed="rId3" cstate="print"/>
          <a:srcRect b="26888"/>
          <a:stretch>
            <a:fillRect/>
          </a:stretch>
        </p:blipFill>
        <p:spPr bwMode="auto">
          <a:xfrm>
            <a:off x="0" y="5445224"/>
            <a:ext cx="9144000" cy="122413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34" y="285728"/>
            <a:ext cx="82380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Ах, самовар, самовар, самовар….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мк\Desktop\РАМКИ\design-patterns-wallpaper-2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 descr="C:\Users\мк\Desktop\проекты 2014-2015\самовар\IMG_29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60648"/>
            <a:ext cx="216024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2780928"/>
            <a:ext cx="35283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Угольный  -  самовар рюмка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C:\Users\мк\Desktop\проекты 2014-2015\самовар\IMG_291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052736"/>
            <a:ext cx="2974944" cy="3966592"/>
          </a:xfrm>
          <a:prstGeom prst="rect">
            <a:avLst/>
          </a:prstGeom>
          <a:noFill/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5004048" y="5301208"/>
            <a:ext cx="37799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Самовар  угольно- электрический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имеет форму арбуза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0" name="Picture 4" descr="C:\Users\мк\Desktop\проекты 2014-2015\самовар\IMG_293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 cstate="print"/>
          <a:srcRect t="18739" b="10251"/>
          <a:stretch>
            <a:fillRect/>
          </a:stretch>
        </p:blipFill>
        <p:spPr bwMode="auto">
          <a:xfrm>
            <a:off x="323528" y="3789040"/>
            <a:ext cx="4326632" cy="2304256"/>
          </a:xfrm>
          <a:prstGeom prst="rect">
            <a:avLst/>
          </a:prstGeom>
          <a:noFill/>
        </p:spPr>
      </p:pic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683568" y="3356992"/>
            <a:ext cx="33123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Электрические самовары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179512" y="6237312"/>
            <a:ext cx="47525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самовар ваза,  -              самовар банка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 flipV="1">
            <a:off x="971600" y="5445224"/>
            <a:ext cx="432048" cy="86409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1763688" y="5445224"/>
            <a:ext cx="648072" cy="93610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 flipV="1">
            <a:off x="3923928" y="5445224"/>
            <a:ext cx="72008" cy="86409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РАМКИ\34826d492bee23268131571c904eb7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43380" cy="6858000"/>
          </a:xfrm>
          <a:prstGeom prst="rect">
            <a:avLst/>
          </a:prstGeom>
          <a:noFill/>
        </p:spPr>
      </p:pic>
      <p:pic>
        <p:nvPicPr>
          <p:cNvPr id="15362" name="Picture 4" descr="IMG_465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908720"/>
            <a:ext cx="4313237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Рисунок 4" descr="G:\2015 проекты\прялки\фото\IMG_46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7074" y="3242593"/>
            <a:ext cx="2527300" cy="307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Box 5"/>
          <p:cNvSpPr txBox="1">
            <a:spLocks noChangeArrowheads="1"/>
          </p:cNvSpPr>
          <p:nvPr/>
        </p:nvSpPr>
        <p:spPr bwMode="auto">
          <a:xfrm>
            <a:off x="2245513" y="333375"/>
            <a:ext cx="39671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Прялки нашего музея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37169" y="2672656"/>
            <a:ext cx="20145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Самопрялка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13610" y="4198097"/>
            <a:ext cx="2452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Ручные прялки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Admin\Desktop\РАМКИ\34826d492bee23268131571c904eb7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43380" cy="6858000"/>
          </a:xfrm>
          <a:prstGeom prst="rect">
            <a:avLst/>
          </a:prstGeom>
          <a:noFill/>
        </p:spPr>
      </p:pic>
      <p:pic>
        <p:nvPicPr>
          <p:cNvPr id="16387" name="Рисунок 4" descr="IMG_46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628775"/>
            <a:ext cx="21590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2" descr="E:\2015 проекты\прялки\фото\IMG_4651.JPG"/>
          <p:cNvPicPr>
            <a:picLocks noChangeAspect="1" noChangeArrowheads="1"/>
          </p:cNvPicPr>
          <p:nvPr/>
        </p:nvPicPr>
        <p:blipFill>
          <a:blip r:embed="rId4" cstate="print"/>
          <a:srcRect r="9459"/>
          <a:stretch>
            <a:fillRect/>
          </a:stretch>
        </p:blipFill>
        <p:spPr bwMode="auto">
          <a:xfrm>
            <a:off x="1688451" y="1520825"/>
            <a:ext cx="2160588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339752" y="332656"/>
            <a:ext cx="34855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Уральская роспись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72</Words>
  <Application>Microsoft Office PowerPoint</Application>
  <PresentationFormat>Экран (4:3)</PresentationFormat>
  <Paragraphs>24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Музей лицея №9</vt:lpstr>
      <vt:lpstr>Экскурсии в музей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Ткацкий станок - восстановление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 лицея №9</dc:title>
  <dc:creator>Admin</dc:creator>
  <cp:lastModifiedBy>пользователь</cp:lastModifiedBy>
  <cp:revision>15</cp:revision>
  <dcterms:created xsi:type="dcterms:W3CDTF">2016-05-16T13:17:19Z</dcterms:created>
  <dcterms:modified xsi:type="dcterms:W3CDTF">2023-02-10T08:00:30Z</dcterms:modified>
</cp:coreProperties>
</file>