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70" r:id="rId5"/>
    <p:sldId id="261" r:id="rId6"/>
    <p:sldId id="263" r:id="rId7"/>
    <p:sldId id="262" r:id="rId8"/>
    <p:sldId id="264" r:id="rId9"/>
    <p:sldId id="265" r:id="rId10"/>
    <p:sldId id="267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3A97-4C34-4320-BF8D-D1B21FAA0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611560" y="333164"/>
            <a:ext cx="4968875" cy="9080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Музей лицея №9</a:t>
            </a:r>
            <a:endParaRPr lang="ru-RU" sz="4800" dirty="0" smtClean="0">
              <a:solidFill>
                <a:srgbClr val="0000FF"/>
              </a:solidFill>
              <a:latin typeface="Calligraphia One" pitchFamily="2" charset="0"/>
            </a:endParaRPr>
          </a:p>
        </p:txBody>
      </p:sp>
      <p:pic>
        <p:nvPicPr>
          <p:cNvPr id="3077" name="Picture 9" descr="Фотография (6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02221" y="787189"/>
            <a:ext cx="2341562" cy="3122613"/>
          </a:xfrm>
          <a:noFill/>
        </p:spPr>
      </p:pic>
      <p:pic>
        <p:nvPicPr>
          <p:cNvPr id="3078" name="Picture 10" descr="Фотография (17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8620" y="4154288"/>
            <a:ext cx="3492500" cy="2619375"/>
          </a:xfrm>
          <a:noFill/>
        </p:spPr>
      </p:pic>
      <p:pic>
        <p:nvPicPr>
          <p:cNvPr id="2" name="Picture 2" descr="C:\Users\Admin\Desktop\школа\проекты 2014-2015\скатерти\IMG_2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288" y="4154288"/>
            <a:ext cx="3356280" cy="251721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84" y="1686214"/>
            <a:ext cx="3106969" cy="23302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670" y="958235"/>
            <a:ext cx="2359400" cy="3145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РАМКИ\34826d492bee23268131571c904eb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3380" cy="6858000"/>
          </a:xfrm>
          <a:prstGeom prst="rect">
            <a:avLst/>
          </a:prstGeom>
          <a:noFill/>
        </p:spPr>
      </p:pic>
      <p:pic>
        <p:nvPicPr>
          <p:cNvPr id="18434" name="Рисунок 1" descr="E:\2015 проекты\прялки\фото\IMG_4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886" y="785701"/>
            <a:ext cx="250408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C:\Users\Admin\Desktop\5MV3GSXngH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15113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 descr="C:\Users\Admin\Desktop\0_81ae4_f976a3c7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18002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763688" y="4509120"/>
            <a:ext cx="23456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прялка из музея 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4283968" y="3212976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b="0" dirty="0">
                <a:latin typeface="Times New Roman" pitchFamily="18" charset="0"/>
                <a:cs typeface="Times New Roman" pitchFamily="18" charset="0"/>
              </a:rPr>
              <a:t>уральская роспись </a:t>
            </a:r>
          </a:p>
        </p:txBody>
      </p:sp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4427984" y="5877272"/>
            <a:ext cx="212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b="0" dirty="0">
                <a:latin typeface="Times New Roman" pitchFamily="18" charset="0"/>
                <a:cs typeface="Times New Roman" pitchFamily="18" charset="0"/>
              </a:rPr>
              <a:t>городецкая роспись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мк\Desktop\РАМКИ\Красивые фоны для презентаций\69_My_new_fon_3\My_new_fon_3\19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Ткацкий станок - восстановление</a:t>
            </a:r>
            <a:endParaRPr lang="ru-RU" dirty="0"/>
          </a:p>
        </p:txBody>
      </p:sp>
      <p:pic>
        <p:nvPicPr>
          <p:cNvPr id="10" name="Picture 5" descr="IMG_00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528392" cy="51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IMG_00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5976" y="1772816"/>
            <a:ext cx="4038600" cy="302810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0" descr="Фотография (17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778642"/>
          </a:xfrm>
          <a:noFill/>
        </p:spPr>
      </p:pic>
      <p:pic>
        <p:nvPicPr>
          <p:cNvPr id="8" name="Picture 13" descr="Фотография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5013176"/>
            <a:ext cx="2916237" cy="1844824"/>
          </a:xfrm>
          <a:prstGeom prst="rect">
            <a:avLst/>
          </a:prstGeom>
          <a:noFill/>
        </p:spPr>
      </p:pic>
      <p:pic>
        <p:nvPicPr>
          <p:cNvPr id="9" name="Picture 5" descr="P6170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4869160"/>
            <a:ext cx="2951312" cy="1988840"/>
          </a:xfrm>
          <a:prstGeom prst="rect">
            <a:avLst/>
          </a:prstGeom>
          <a:noFill/>
          <a:ln/>
        </p:spPr>
      </p:pic>
      <p:pic>
        <p:nvPicPr>
          <p:cNvPr id="10" name="Picture 21" descr="DSC00033"/>
          <p:cNvPicPr>
            <a:picLocks noChangeAspect="1" noChangeArrowheads="1"/>
          </p:cNvPicPr>
          <p:nvPr/>
        </p:nvPicPr>
        <p:blipFill>
          <a:blip r:embed="rId5" cstate="print"/>
          <a:srcRect l="3752" t="10912" r="15614" b="10957"/>
          <a:stretch>
            <a:fillRect/>
          </a:stretch>
        </p:blipFill>
        <p:spPr>
          <a:xfrm>
            <a:off x="3131840" y="4965169"/>
            <a:ext cx="2952899" cy="1892831"/>
          </a:xfrm>
          <a:prstGeom prst="rect">
            <a:avLst/>
          </a:prstGeom>
          <a:noFill/>
          <a:ln/>
        </p:spPr>
      </p:pic>
      <p:pic>
        <p:nvPicPr>
          <p:cNvPr id="13" name="Picture 2" descr="C:\Users\Admin\Desktop\фотографии\город\цв\DSC011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2267744" cy="1700808"/>
          </a:xfrm>
          <a:prstGeom prst="rect">
            <a:avLst/>
          </a:prstGeom>
          <a:noFill/>
        </p:spPr>
      </p:pic>
      <p:pic>
        <p:nvPicPr>
          <p:cNvPr id="14" name="Picture 5" descr="hedgehog_00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145173" y="188640"/>
            <a:ext cx="1979712" cy="137631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340768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Admin\Desktop\РАМКИ\анимация рамки\ramka-18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Экскурсии в музей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IMG_10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600400" cy="2700299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933056"/>
            <a:ext cx="3605741" cy="2704306"/>
          </a:xfrm>
        </p:spPr>
      </p:pic>
      <p:pic>
        <p:nvPicPr>
          <p:cNvPr id="8" name="Picture 7" descr="DSC056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9992" y="1124744"/>
            <a:ext cx="3624833" cy="2718624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16" y="3938021"/>
            <a:ext cx="3608697" cy="27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928802"/>
            <a:ext cx="7596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Проектная деятельность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мк\Desktop\проект ЛАПТИ\DSC00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480"/>
            <a:ext cx="4038600" cy="303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:\Users\мк\Desktop\проекты 2014-2015\самовар\IMG_2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828" y="1600200"/>
            <a:ext cx="3395344" cy="4525963"/>
          </a:xfrm>
          <a:prstGeom prst="rect">
            <a:avLst/>
          </a:prstGeom>
          <a:noFill/>
        </p:spPr>
      </p:pic>
      <p:pic>
        <p:nvPicPr>
          <p:cNvPr id="7" name="Picture 9" descr="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05759"/>
            <a:ext cx="85693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9" y="6309320"/>
            <a:ext cx="85693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785794"/>
            <a:ext cx="483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«Лапти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народная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обувь»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P6060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84450"/>
            <a:ext cx="4607718" cy="34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6" name="AutoShape 3"/>
          <p:cNvCxnSpPr>
            <a:cxnSpLocks noChangeShapeType="1"/>
          </p:cNvCxnSpPr>
          <p:nvPr/>
        </p:nvCxnSpPr>
        <p:spPr bwMode="auto">
          <a:xfrm>
            <a:off x="1403350" y="3068638"/>
            <a:ext cx="2405063" cy="6111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8437" name="AutoShape 4"/>
          <p:cNvCxnSpPr>
            <a:cxnSpLocks noChangeShapeType="1"/>
          </p:cNvCxnSpPr>
          <p:nvPr/>
        </p:nvCxnSpPr>
        <p:spPr bwMode="auto">
          <a:xfrm flipH="1">
            <a:off x="5897563" y="2852738"/>
            <a:ext cx="1554162" cy="7159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79388" y="2349500"/>
            <a:ext cx="231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Пермские лапти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косого плетения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6826250" y="2215542"/>
            <a:ext cx="2317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Лапти русские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косого плетения</a:t>
            </a:r>
          </a:p>
        </p:txBody>
      </p:sp>
      <p:pic>
        <p:nvPicPr>
          <p:cNvPr id="18440" name="Picture 9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3055"/>
            <a:ext cx="85693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165850"/>
            <a:ext cx="85693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мовар\IMG_2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760640" cy="4320480"/>
          </a:xfrm>
          <a:prstGeom prst="rect">
            <a:avLst/>
          </a:prstGeom>
          <a:noFill/>
        </p:spPr>
      </p:pic>
      <p:pic>
        <p:nvPicPr>
          <p:cNvPr id="2050" name="Picture 2" descr="C:\Users\мк\Desktop\РАМКИ\0_4eb56_b72a32a3_XL.png"/>
          <p:cNvPicPr>
            <a:picLocks noChangeAspect="1" noChangeArrowheads="1"/>
          </p:cNvPicPr>
          <p:nvPr/>
        </p:nvPicPr>
        <p:blipFill>
          <a:blip r:embed="rId3" cstate="print"/>
          <a:srcRect b="26888"/>
          <a:stretch>
            <a:fillRect/>
          </a:stretch>
        </p:blipFill>
        <p:spPr bwMode="auto">
          <a:xfrm>
            <a:off x="0" y="5445224"/>
            <a:ext cx="9144000" cy="12241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238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Ах, самовар, самовар, самовар….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к\Desktop\РАМКИ\design-patterns-wallpaper-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мк\Desktop\проекты 2014-2015\самовар\IMG_29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780928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Угольный  -  самовар рюмка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мк\Desktop\проекты 2014-2015\самовар\IMG_29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2736"/>
            <a:ext cx="2974944" cy="3966592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4048" y="5301208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Самовар  угольно- электрический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форму арбуза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C:\Users\мк\Desktop\проекты 2014-2015\самовар\IMG_29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 t="18739" b="10251"/>
          <a:stretch>
            <a:fillRect/>
          </a:stretch>
        </p:blipFill>
        <p:spPr bwMode="auto">
          <a:xfrm>
            <a:off x="323528" y="3789040"/>
            <a:ext cx="4326632" cy="2304256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83568" y="3356992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Электрические самовары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79512" y="6237312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самовар ваза,  -              самовар банка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971600" y="5445224"/>
            <a:ext cx="432048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763688" y="5445224"/>
            <a:ext cx="648072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3923928" y="5445224"/>
            <a:ext cx="72008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АМКИ\34826d492bee23268131571c904eb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3380" cy="6858000"/>
          </a:xfrm>
          <a:prstGeom prst="rect">
            <a:avLst/>
          </a:prstGeom>
          <a:noFill/>
        </p:spPr>
      </p:pic>
      <p:pic>
        <p:nvPicPr>
          <p:cNvPr id="15362" name="Picture 4" descr="IMG_46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43132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G:\2015 проекты\прялки\фото\IMG_4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074" y="3242593"/>
            <a:ext cx="25273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245513" y="333375"/>
            <a:ext cx="3967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Прялки нашего музея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7169" y="2672656"/>
            <a:ext cx="2014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Самопрялка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3610" y="4198097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Ручные прялки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РАМКИ\34826d492bee23268131571c904eb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3380" cy="6858000"/>
          </a:xfrm>
          <a:prstGeom prst="rect">
            <a:avLst/>
          </a:prstGeom>
          <a:noFill/>
        </p:spPr>
      </p:pic>
      <p:pic>
        <p:nvPicPr>
          <p:cNvPr id="16387" name="Рисунок 4" descr="IMG_46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775"/>
            <a:ext cx="2159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E:\2015 проекты\прялки\фото\IMG_4651.JPG"/>
          <p:cNvPicPr>
            <a:picLocks noChangeAspect="1" noChangeArrowheads="1"/>
          </p:cNvPicPr>
          <p:nvPr/>
        </p:nvPicPr>
        <p:blipFill>
          <a:blip r:embed="rId4" cstate="print"/>
          <a:srcRect r="9459"/>
          <a:stretch>
            <a:fillRect/>
          </a:stretch>
        </p:blipFill>
        <p:spPr bwMode="auto">
          <a:xfrm>
            <a:off x="1688451" y="1520825"/>
            <a:ext cx="2160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332656"/>
            <a:ext cx="3485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Уральская роспись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72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Музей лицея №9</vt:lpstr>
      <vt:lpstr>Экскурсии в музей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Ткацкий станок - восстановление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лицея №9</dc:title>
  <dc:creator>Admin</dc:creator>
  <cp:lastModifiedBy>пользователь</cp:lastModifiedBy>
  <cp:revision>15</cp:revision>
  <dcterms:created xsi:type="dcterms:W3CDTF">2016-05-16T13:17:19Z</dcterms:created>
  <dcterms:modified xsi:type="dcterms:W3CDTF">2023-02-10T08:00:30Z</dcterms:modified>
</cp:coreProperties>
</file>