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6" r:id="rId2"/>
    <p:sldId id="270" r:id="rId3"/>
    <p:sldId id="257" r:id="rId4"/>
    <p:sldId id="266" r:id="rId5"/>
    <p:sldId id="276" r:id="rId6"/>
    <p:sldId id="274" r:id="rId7"/>
    <p:sldId id="277" r:id="rId8"/>
    <p:sldId id="275" r:id="rId9"/>
    <p:sldId id="273" r:id="rId10"/>
    <p:sldId id="261" r:id="rId11"/>
    <p:sldId id="264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33CC33"/>
    <a:srgbClr val="1AAF01"/>
    <a:srgbClr val="F23ED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822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EEA1E-4AFC-4E20-8251-74E9B8C26E2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F16B8-5E4C-4530-BA68-CB84B7E81C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690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578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465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706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708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4148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615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660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638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13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181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6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11015" y="1659988"/>
            <a:ext cx="10592972" cy="361539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Экспедиционный отряд «Тропинка» Муниципального автономного  образовательного учреждения «Лицей №9»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Асбестовского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городского округа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работает по программе «Моя малая родина – город Асбест».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программы: </a:t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экологической культуры учащихся, воспитание чувства единства с природой, любви ко всему живому, к родному краю.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программы туристско-краеведческое это: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Изучение истории малой родины города Асбеста и Свердловской области                                    - Декоративно – прикладное творчество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Проектно-исследовательская деятельность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Участие в областном  проекте «Родники»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/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764173" y="2785404"/>
            <a:ext cx="3179297" cy="1871003"/>
            <a:chOff x="435836" y="5034218"/>
            <a:chExt cx="3177389" cy="2804984"/>
          </a:xfrm>
        </p:grpSpPr>
        <p:pic>
          <p:nvPicPr>
            <p:cNvPr id="3075" name="Picture 3" descr="C:\Users\пользователь\Desktop\depositphotos_2162150-Green-Leaf.jpg"/>
            <p:cNvPicPr>
              <a:picLocks noChangeAspect="1" noChangeArrowheads="1"/>
            </p:cNvPicPr>
            <p:nvPr/>
          </p:nvPicPr>
          <p:blipFill>
            <a:blip r:embed="rId3"/>
            <a:srcRect l="5921" t="8739" r="7778" b="3968"/>
            <a:stretch>
              <a:fillRect/>
            </a:stretch>
          </p:blipFill>
          <p:spPr bwMode="auto">
            <a:xfrm>
              <a:off x="435836" y="5034218"/>
              <a:ext cx="3089189" cy="2804984"/>
            </a:xfrm>
            <a:prstGeom prst="rect">
              <a:avLst/>
            </a:prstGeom>
            <a:noFill/>
          </p:spPr>
        </p:pic>
        <p:sp>
          <p:nvSpPr>
            <p:cNvPr id="12" name="Прямоугольник 11"/>
            <p:cNvSpPr/>
            <p:nvPr/>
          </p:nvSpPr>
          <p:spPr>
            <a:xfrm rot="1045429">
              <a:off x="732433" y="6118289"/>
              <a:ext cx="2880792" cy="87668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none" spc="0" dirty="0" smtClean="0">
                  <a:ln w="24500" cmpd="dbl">
                    <a:solidFill>
                      <a:schemeClr val="accent2">
                        <a:shade val="85000"/>
                        <a:satMod val="155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2">
                          <a:tint val="10000"/>
                          <a:satMod val="155000"/>
                        </a:schemeClr>
                      </a:gs>
                      <a:gs pos="60000">
                        <a:schemeClr val="accent2">
                          <a:tint val="30000"/>
                          <a:satMod val="155000"/>
                        </a:schemeClr>
                      </a:gs>
                      <a:gs pos="100000">
                        <a:schemeClr val="accent2">
                          <a:tint val="73000"/>
                          <a:satMod val="155000"/>
                        </a:schemeClr>
                      </a:gs>
                    </a:gsLst>
                    <a:lin ang="5400000"/>
                  </a:gradFill>
                  <a:effectLst>
                    <a:outerShdw blurRad="38100" dist="38100" dir="7020000" algn="tl">
                      <a:srgbClr val="000000">
                        <a:alpha val="35000"/>
                      </a:srgbClr>
                    </a:outerShdw>
                  </a:effectLst>
                  <a:latin typeface="Comic Sans MS" pitchFamily="66" charset="0"/>
                </a:rPr>
                <a:t>«Тропинка </a:t>
              </a:r>
              <a:endParaRPr lang="ru-RU" sz="32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433711" y="5219115"/>
            <a:ext cx="54147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Что мы делаем?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08234" y="5683348"/>
            <a:ext cx="1115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2017г.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72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418" y="844063"/>
            <a:ext cx="2788474" cy="203981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Очень любим работать  и проводить мероприятия в нашем музее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377" y="578716"/>
            <a:ext cx="3383280" cy="253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мк\Desktop\проекты 2014-2015\проект черноскутовой\IMG_29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7802" y="453044"/>
            <a:ext cx="3652234" cy="2738635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917" y="3332407"/>
            <a:ext cx="3945228" cy="29589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1" y="3812146"/>
            <a:ext cx="3305576" cy="2479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803" y="3435264"/>
            <a:ext cx="3327042" cy="24952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649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85848"/>
            <a:ext cx="10515600" cy="79175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Работаем по областной программе «Родники»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5" y="1482663"/>
            <a:ext cx="3476693" cy="26075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30" y="844061"/>
            <a:ext cx="2605673" cy="3474231"/>
          </a:xfrm>
        </p:spPr>
      </p:pic>
      <p:pic>
        <p:nvPicPr>
          <p:cNvPr id="1026" name="Picture 2" descr="IMG_524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53" y="4289358"/>
            <a:ext cx="29813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G_62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34" y="3806615"/>
            <a:ext cx="3201556" cy="240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Рисунок 89" descr="DSC054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523" y="1121367"/>
            <a:ext cx="2809875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84" y="4206530"/>
            <a:ext cx="3195959" cy="23982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184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16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643" y="177843"/>
            <a:ext cx="7653377" cy="76944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 в наш отряд</a:t>
            </a:r>
            <a:endParaRPr lang="ru-RU" sz="4400" dirty="0">
              <a:solidFill>
                <a:srgbClr val="0070C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пользователь\Desktop\ТРОПИНКА 2017\родник Каменный\CM170616-11172200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74388" y="1299629"/>
            <a:ext cx="6231987" cy="3505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7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Изучаем родной город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739"/>
          <a:stretch/>
        </p:blipFill>
        <p:spPr>
          <a:xfrm>
            <a:off x="434676" y="1783495"/>
            <a:ext cx="3605011" cy="336870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913" y="574181"/>
            <a:ext cx="3101095" cy="232582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637" y="3618573"/>
            <a:ext cx="3314163" cy="24856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984" y="1789594"/>
            <a:ext cx="2743468" cy="36579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673" y="6105949"/>
            <a:ext cx="8525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Экскурсии по историческим местам города и  его окрестностей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204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2708" y="146842"/>
            <a:ext cx="10663309" cy="90151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Проводим однодневные походы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290" y="1227630"/>
            <a:ext cx="2939850" cy="2204887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292" y="3796268"/>
            <a:ext cx="3224011" cy="24180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23" y="1830011"/>
            <a:ext cx="3219718" cy="2414789"/>
          </a:xfrm>
          <a:prstGeom prst="rect">
            <a:avLst/>
          </a:prstGeom>
        </p:spPr>
      </p:pic>
      <p:pic>
        <p:nvPicPr>
          <p:cNvPr id="8" name="Picture 2" descr="C:\Users\мк\Desktop\Фотки\лагерь 2014\родник Радость\IMG_24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7373" y="1255287"/>
            <a:ext cx="2922880" cy="219216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61181" y="4332849"/>
            <a:ext cx="165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Сорочьи скалы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28073" y="6246056"/>
            <a:ext cx="226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скалы Собачьи рёбра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412" y="3611282"/>
            <a:ext cx="3362113" cy="252158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71335" y="6246056"/>
            <a:ext cx="5271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смотровая площадка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Баженовского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месторождения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65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829" y="365126"/>
            <a:ext cx="7244860" cy="76821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Ежегодно принимаем участие в городском мероприятии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«Лесная прогулка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6" y="1568337"/>
            <a:ext cx="3154251" cy="23656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308" y="306611"/>
            <a:ext cx="3690870" cy="276815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358" y="3911466"/>
            <a:ext cx="3412901" cy="25596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6" y="3976341"/>
            <a:ext cx="3511640" cy="26337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797" y="4143766"/>
            <a:ext cx="3288406" cy="24663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797" y="1568337"/>
            <a:ext cx="3056586" cy="2292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61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257" y="336990"/>
            <a:ext cx="3140463" cy="900967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Организуем поездки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интересным местам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886" y="148850"/>
            <a:ext cx="3249638" cy="24372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36" y="3404382"/>
            <a:ext cx="3936300" cy="295021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7" y="3311728"/>
            <a:ext cx="3921096" cy="2940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898" y="224447"/>
            <a:ext cx="3332844" cy="24996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76579" y="2799471"/>
            <a:ext cx="1986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Нижняя Синячиха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92308" y="2855742"/>
            <a:ext cx="2020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Чёртово городище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963" y="6302326"/>
            <a:ext cx="4120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Частный краеведческий музей в Чудово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57402" y="6305788"/>
            <a:ext cx="348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Природный парк «Оленьи ручьи»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7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Проводим учебные занятия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ТРОПИНКА 2017\поделки\IMG_62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9705" y="1345057"/>
            <a:ext cx="3370811" cy="2527069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фотографии\2010-2011\много праздников\поход 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3439" y="3736935"/>
            <a:ext cx="3589332" cy="2691999"/>
          </a:xfrm>
          <a:prstGeom prst="rect">
            <a:avLst/>
          </a:prstGeom>
          <a:noFill/>
        </p:spPr>
      </p:pic>
      <p:pic>
        <p:nvPicPr>
          <p:cNvPr id="3" name="Picture 3" descr="C:\Users\пользователь\Desktop\фотографии\2015-2017\лагерь 2016\Министр экологии2\IMG_55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0967" y="489842"/>
            <a:ext cx="4207412" cy="2804941"/>
          </a:xfrm>
          <a:prstGeom prst="rect">
            <a:avLst/>
          </a:prstGeom>
          <a:noFill/>
        </p:spPr>
      </p:pic>
      <p:pic>
        <p:nvPicPr>
          <p:cNvPr id="9" name="Picture 3" descr="C:\Users\пользователь\Desktop\фотографии\2012-2013г\ЛАГЕРЬ\отряд\DSC099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1707" y="3576626"/>
            <a:ext cx="3550920" cy="2663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469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111" y="252583"/>
            <a:ext cx="10515600" cy="98537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на природе  зимой и летом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93" y="1243701"/>
            <a:ext cx="3778876" cy="283415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596" y="3804026"/>
            <a:ext cx="3599411" cy="2701636"/>
          </a:xfrm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297" y="1128475"/>
            <a:ext cx="3442026" cy="2581520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861" y="4192174"/>
            <a:ext cx="3254064" cy="24405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402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627" y="210381"/>
            <a:ext cx="5900226" cy="88689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Готовим и защищаем  проекты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7" y="1333355"/>
            <a:ext cx="5181600" cy="29146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076" y="177129"/>
            <a:ext cx="3263503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3" y="4385256"/>
            <a:ext cx="3108101" cy="2331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707" y="4163733"/>
            <a:ext cx="3554569" cy="2665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41" y="199958"/>
            <a:ext cx="2236094" cy="29814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596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4348" y="225084"/>
            <a:ext cx="8911504" cy="7984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Проводим экспедиции к историческим местам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17" y="942039"/>
            <a:ext cx="3409667" cy="25572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04" y="1040843"/>
            <a:ext cx="3438660" cy="2578996"/>
          </a:xfrm>
        </p:spPr>
      </p:pic>
      <p:sp>
        <p:nvSpPr>
          <p:cNvPr id="8" name="TextBox 7"/>
          <p:cNvSpPr txBox="1"/>
          <p:nvPr/>
        </p:nvSpPr>
        <p:spPr>
          <a:xfrm>
            <a:off x="393895" y="3516921"/>
            <a:ext cx="4260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Покровско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Даниловский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золотой прииск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4190" y="3516923"/>
            <a:ext cx="558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Первый карьер по добыче камня для мостовых города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40" y="3921664"/>
            <a:ext cx="3300659" cy="24754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1693" y="6316394"/>
            <a:ext cx="3892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нахождения первого изумруда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1132" y="6246055"/>
            <a:ext cx="200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Цитриновые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копи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пользователь\Desktop\фотографии\2015-2017\цитриновые копи\IMG_57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3916" y="3832566"/>
            <a:ext cx="3283634" cy="2462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646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130</Words>
  <Application>Microsoft Office PowerPoint</Application>
  <PresentationFormat>Произвольный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Экспедиционный отряд «Тропинка» Муниципального автономного  образовательного учреждения «Лицей №9» Асбестовского городского округа  работает по программе «Моя малая родина – город Асбест». Цель программы:  формирование экологической культуры учащихся, воспитание чувства единства с природой, любви ко всему живому, к родному краю.  направление программы туристско-краеведческое это:   - Изучение истории малой родины города Асбеста и Свердловской области                                    - Декоративно – прикладное творчество -  Проектно-исследовательская деятельность  - Участие в областном  проекте «Родники»     </vt:lpstr>
      <vt:lpstr>Изучаем родной город</vt:lpstr>
      <vt:lpstr>Проводим однодневные походы</vt:lpstr>
      <vt:lpstr>Ежегодно принимаем участие в городском мероприятии  «Лесная прогулка</vt:lpstr>
      <vt:lpstr>Организуем поездки  по интересным местам  Свердловской области</vt:lpstr>
      <vt:lpstr>Проводим учебные занятия</vt:lpstr>
      <vt:lpstr>Занятия на природе  зимой и летом</vt:lpstr>
      <vt:lpstr>Готовим и защищаем  проекты</vt:lpstr>
      <vt:lpstr>Проводим экспедиции к историческим местам</vt:lpstr>
      <vt:lpstr>Очень любим работать  и проводить мероприятия в нашем музее</vt:lpstr>
      <vt:lpstr>Работаем по областной программе «Родники»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58</cp:revision>
  <dcterms:created xsi:type="dcterms:W3CDTF">2017-10-13T13:44:59Z</dcterms:created>
  <dcterms:modified xsi:type="dcterms:W3CDTF">2023-02-10T04:27:46Z</dcterms:modified>
</cp:coreProperties>
</file>