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</p:sldMasterIdLst>
  <p:notesMasterIdLst>
    <p:notesMasterId r:id="rId17"/>
  </p:notesMasterIdLst>
  <p:sldIdLst>
    <p:sldId id="278" r:id="rId3"/>
    <p:sldId id="256" r:id="rId4"/>
    <p:sldId id="257" r:id="rId5"/>
    <p:sldId id="280" r:id="rId6"/>
    <p:sldId id="273" r:id="rId7"/>
    <p:sldId id="266" r:id="rId8"/>
    <p:sldId id="279" r:id="rId9"/>
    <p:sldId id="281" r:id="rId10"/>
    <p:sldId id="264" r:id="rId11"/>
    <p:sldId id="282" r:id="rId12"/>
    <p:sldId id="274" r:id="rId13"/>
    <p:sldId id="275" r:id="rId14"/>
    <p:sldId id="283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AAF01"/>
    <a:srgbClr val="00FF00"/>
    <a:srgbClr val="33CC33"/>
    <a:srgbClr val="F23ED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>
        <p:scale>
          <a:sx n="78" d="100"/>
          <a:sy n="78" d="100"/>
        </p:scale>
        <p:origin x="-42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EEA1E-4AFC-4E20-8251-74E9B8C26E2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F16B8-5E4C-4530-BA68-CB84B7E81C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6903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578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465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7069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708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414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561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660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638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13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181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26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97728" y="433609"/>
            <a:ext cx="674094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1AAF01"/>
                </a:solidFill>
                <a:latin typeface="Comic Sans MS" pitchFamily="66" charset="0"/>
                <a:cs typeface="Times New Roman" pitchFamily="18" charset="0"/>
              </a:rPr>
              <a:t>Экспедиционный отряд</a:t>
            </a:r>
          </a:p>
          <a:p>
            <a:pPr algn="ctr"/>
            <a:r>
              <a:rPr lang="ru-RU" sz="4400" b="1" dirty="0" smtClean="0">
                <a:solidFill>
                  <a:srgbClr val="1AAF01"/>
                </a:solidFill>
                <a:latin typeface="Comic Sans MS" pitchFamily="66" charset="0"/>
                <a:cs typeface="Times New Roman" pitchFamily="18" charset="0"/>
              </a:rPr>
              <a:t> «Тропинка</a:t>
            </a:r>
            <a:r>
              <a:rPr lang="ru-RU" sz="4400" b="1" dirty="0" smtClean="0">
                <a:solidFill>
                  <a:srgbClr val="1AAF01"/>
                </a:solidFill>
                <a:latin typeface="Comic Sans MS" pitchFamily="66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4400" b="1" dirty="0" smtClean="0">
                <a:solidFill>
                  <a:srgbClr val="1AAF01"/>
                </a:solidFill>
                <a:latin typeface="Comic Sans MS" pitchFamily="66" charset="0"/>
                <a:cs typeface="Times New Roman" pitchFamily="18" charset="0"/>
              </a:rPr>
              <a:t>2022г.</a:t>
            </a:r>
            <a:r>
              <a:rPr lang="ru-RU" sz="4400" b="1" dirty="0" smtClean="0">
                <a:solidFill>
                  <a:srgbClr val="1AAF0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endParaRPr lang="ru-RU" sz="4400" b="1" dirty="0">
              <a:solidFill>
                <a:srgbClr val="1AAF0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" name="Picture 3" descr="C:\Users\пользователь\Desktop\depositphotos_2162150-Green-Leaf.jpg"/>
          <p:cNvPicPr>
            <a:picLocks noChangeAspect="1" noChangeArrowheads="1"/>
          </p:cNvPicPr>
          <p:nvPr/>
        </p:nvPicPr>
        <p:blipFill>
          <a:blip r:embed="rId3"/>
          <a:srcRect l="5921" t="8739" r="7778" b="3968"/>
          <a:stretch>
            <a:fillRect/>
          </a:stretch>
        </p:blipFill>
        <p:spPr bwMode="auto">
          <a:xfrm>
            <a:off x="8764173" y="2785404"/>
            <a:ext cx="3091044" cy="187100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045429">
            <a:off x="9060948" y="3508510"/>
            <a:ext cx="28825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«Тропинка </a:t>
            </a:r>
            <a:endParaRPr lang="ru-RU" sz="3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C:\Users\пользователь\Desktop\школа\РОДНИКИ\Родники2021\Асбест Лицей9 отряд Тропинка\родник на Шляпонк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2098" y="2583611"/>
            <a:ext cx="4318958" cy="3239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пользователь\Desktop\cove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788" y="4968815"/>
            <a:ext cx="10258840" cy="165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7560"/>
            <a:ext cx="10515600" cy="5884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Приняли участие в акции «Память сердец»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20506_07562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1938" y="1142316"/>
            <a:ext cx="5181600" cy="3886200"/>
          </a:xfrm>
        </p:spPr>
      </p:pic>
      <p:pic>
        <p:nvPicPr>
          <p:cNvPr id="6" name="Содержимое 5" descr="IMG_20220506_07563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206705" y="1194073"/>
            <a:ext cx="5181600" cy="3886200"/>
          </a:xfr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255776" y="768096"/>
            <a:ext cx="9948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акции вырезали голубей и развесили в непростых погодных условиях.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00955" cy="721803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Проводим учебные занятия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пользователь\Desktop\фотографии\2010-2011\много праздников\поход 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196" y="3452963"/>
            <a:ext cx="3589332" cy="2691999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246769" y="582889"/>
            <a:ext cx="3263504" cy="4351338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34391" y="2255126"/>
            <a:ext cx="2988562" cy="3984749"/>
          </a:xfrm>
          <a:prstGeom prst="rect">
            <a:avLst/>
          </a:prstGeom>
        </p:spPr>
      </p:pic>
      <p:pic>
        <p:nvPicPr>
          <p:cNvPr id="5121" name="Picture 1" descr="C:\Users\пользователь\Desktop\Zvety_v_knig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997" y="806889"/>
            <a:ext cx="4261450" cy="2487622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523488" y="1036320"/>
            <a:ext cx="586435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этом году Даша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провела 3 занятия на тему «Водоёмы»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99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1552" y="331150"/>
            <a:ext cx="5900226" cy="886899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Готовим и защищаем  проекты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пользователь\Desktop\Черепанова МЛ\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390" y="3044880"/>
            <a:ext cx="3744036" cy="2913656"/>
          </a:xfrm>
          <a:prstGeom prst="rect">
            <a:avLst/>
          </a:prstGeom>
          <a:noFill/>
        </p:spPr>
      </p:pic>
      <p:pic>
        <p:nvPicPr>
          <p:cNvPr id="12" name="Рисунок 11" descr="C:\Users\пользователь\Desktop\фотографии\16-03-2022_19-07-03\IMG_20220222_1351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4155" y="2762696"/>
            <a:ext cx="2670362" cy="3528508"/>
          </a:xfrm>
          <a:prstGeom prst="rect">
            <a:avLst/>
          </a:prstGeom>
          <a:noFill/>
        </p:spPr>
      </p:pic>
      <p:pic>
        <p:nvPicPr>
          <p:cNvPr id="13" name="Рисунок 12" descr="C:\Users\пользователь\Desktop\фотографии\16-03-2022_19-09-28\IMG-20220222-WA000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2599" y="2842231"/>
            <a:ext cx="2751091" cy="3549531"/>
          </a:xfrm>
          <a:prstGeom prst="rect">
            <a:avLst/>
          </a:prstGeom>
          <a:noFill/>
        </p:spPr>
      </p:pic>
      <p:pic>
        <p:nvPicPr>
          <p:cNvPr id="4097" name="Picture 1" descr="C:\Users\пользователь\Desktop\image (39)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526" y="1564253"/>
            <a:ext cx="6684249" cy="981344"/>
          </a:xfrm>
          <a:prstGeom prst="rect">
            <a:avLst/>
          </a:prstGeom>
          <a:noFill/>
        </p:spPr>
      </p:pic>
      <p:pic>
        <p:nvPicPr>
          <p:cNvPr id="4098" name="Picture 2" descr="C:\Users\пользователь\Desktop\5rkZ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35406" y="0"/>
            <a:ext cx="2417682" cy="2417682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19456" y="914400"/>
            <a:ext cx="9582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Защищали проекты;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Контеев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Кирилл, Ковальчук Кирилл,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Язова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Дарья.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596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4355"/>
            <a:ext cx="5710687" cy="6355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Фотоконкурс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пользователь\Desktop\призовые места\IMG-20220409-WA01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044" y="3644009"/>
            <a:ext cx="5181600" cy="2914650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призовые места\IMG-20220409-WA01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8414" y="175519"/>
            <a:ext cx="4882551" cy="3329796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призовые места\IMG-20220409-WA0050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701" y="1633676"/>
            <a:ext cx="3458619" cy="462691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1741" y="769358"/>
            <a:ext cx="6425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Провели фотоконкурс на тему «Начало весны»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716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5243" y="436364"/>
            <a:ext cx="6271332" cy="769441"/>
          </a:xfrm>
          <a:prstGeom prst="rect">
            <a:avLst/>
          </a:prstGeom>
          <a:noFill/>
          <a:effectLst>
            <a:glow rad="228600">
              <a:srgbClr val="00B0F0">
                <a:alpha val="40000"/>
              </a:srgbClr>
            </a:glow>
          </a:effectLst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Нам нравится наш отряд</a:t>
            </a:r>
            <a:endParaRPr lang="ru-RU" sz="44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пользователь\Desktop\ris-pohody_s_detmi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5264" y="1556324"/>
            <a:ext cx="4226705" cy="4237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627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11015" y="1659988"/>
            <a:ext cx="10592972" cy="361539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Экспедиционный отряд «Тропинка» работает по программе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                          «Моя малая родина – город Асбест».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программы:</a:t>
            </a:r>
            <a:b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формирование экологической культуры учащихся, воспитание чувства единства с природой, любви ко всему живому, к родному краю.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программы туристско-краеведческое это: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Изучение истории малой родины города Асбеста и Свердловской области                                    - Декоративно – прикладное творчество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 Проектно-исследовательская деятельность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Участие в областном  проекте «Родники»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/>
              <a:t>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729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РАМКИ\14645265-grunge-n-----nf-----n---n--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114768">
            <a:off x="2678152" y="1610241"/>
            <a:ext cx="1600200" cy="16002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3918" y="268598"/>
            <a:ext cx="7405635" cy="90151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Любим однодневные походы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C:\Users\пользователь\Desktop\фотографии\16-03-2022_19-10-11\IMG-20220316-WA0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256" y="1483744"/>
            <a:ext cx="2610219" cy="3422746"/>
          </a:xfrm>
          <a:prstGeom prst="rect">
            <a:avLst/>
          </a:prstGeom>
          <a:noFill/>
        </p:spPr>
      </p:pic>
      <p:pic>
        <p:nvPicPr>
          <p:cNvPr id="4098" name="Picture 2" descr="C:\Users\пользователь\Desktop\фотографии\2021-2022\плотина\IMG-20210417-WA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3671" y="1915064"/>
            <a:ext cx="2612288" cy="3483051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esktop\Изумрудский мост\IMG_20220409_1056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36966" y="3329796"/>
            <a:ext cx="2050929" cy="3074807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РАМКИ\g290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159627">
            <a:off x="7525060" y="4795325"/>
            <a:ext cx="992543" cy="1316351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РАМКИ\g290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431309">
            <a:off x="7131842" y="3182824"/>
            <a:ext cx="1005347" cy="154354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5296619"/>
            <a:ext cx="242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Кирпичная горка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2657" y="5417389"/>
            <a:ext cx="3250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Черемшанская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плотина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98944" y="6396335"/>
            <a:ext cx="2630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Изумрудский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мост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пользователь\Desktop\школа\РОДНИКИ\Родники2021\новый родник\IMG_85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57690" y="224287"/>
            <a:ext cx="3335547" cy="2501660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esktop\РАМКИ\1341067138_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78931" y="0"/>
            <a:ext cx="1813069" cy="18288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677509" y="2725947"/>
            <a:ext cx="2091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Река Б. Рефт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694944" y="914400"/>
            <a:ext cx="524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этом году проведено 4 похода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56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tributer.ru/upload/iblock/47c/47c9a63e963eb05180eab3fd896eaa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1303" y="2351315"/>
            <a:ext cx="1867526" cy="34224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47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Полевой выход «Граница на замке»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пользователь\Desktop\фотографии\Полоса препятствий\IMG_20210925_102430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558" y="2357368"/>
            <a:ext cx="4259699" cy="346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пользователь\Desktop\фотографии\Полоса препятствий\IMG_20210925_084933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6886" y="2352373"/>
            <a:ext cx="4609070" cy="343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389888" y="1280160"/>
            <a:ext cx="933907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Приняли активное участие в марш броске. Нам очень понравилось.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пользователь\Desktop\фотографии\2021-2022\карьер Медовый\IMG_864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752" y="0"/>
            <a:ext cx="9815818" cy="79849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Проведена экспедиция к карьеру «Медовый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фотографии\2021-2022\карьер Медовый\IMG_8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75" y="3687765"/>
            <a:ext cx="3858085" cy="2893564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фотографии\2021-2022\карьер Медовый\IMG-20210818-WA00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2915" y="1546405"/>
            <a:ext cx="2813515" cy="3751354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фотографии\2021-2022\карьер Медовый\IMG_8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444" y="1168379"/>
            <a:ext cx="3404536" cy="255340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:\Users\пользователь\Desktop\фотографии\2021-2022\карьер Медовый\IMG-20210818-WA00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93664" y="1272032"/>
            <a:ext cx="2712720" cy="3616960"/>
          </a:xfrm>
          <a:prstGeom prst="rect">
            <a:avLst/>
          </a:prstGeom>
          <a:noFill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95072" y="926592"/>
            <a:ext cx="1100937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Экспедицию на мраморный карьер нам провёл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Копырин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Александр Леонидович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65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пользователь\Desktop\1622472846_53-pibig_info-p-sosnovii-bor-park-priroda-krasivo-foto-56.jpg"/>
          <p:cNvPicPr>
            <a:picLocks noChangeAspect="1" noChangeArrowheads="1"/>
          </p:cNvPicPr>
          <p:nvPr/>
        </p:nvPicPr>
        <p:blipFill>
          <a:blip r:embed="rId2">
            <a:lum bright="64000"/>
          </a:blip>
          <a:srcRect/>
          <a:stretch>
            <a:fillRect/>
          </a:stretch>
        </p:blipFill>
        <p:spPr bwMode="auto">
          <a:xfrm>
            <a:off x="0" y="0"/>
            <a:ext cx="12192000" cy="69414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020" y="157862"/>
            <a:ext cx="10544203" cy="76821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Ежегодно принимаем участие в городском мероприятии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«Лесная прогулка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фотографии\2021-2022\Лесная тропинка 2021\IMG_20211010_113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264" y="2312134"/>
            <a:ext cx="3545634" cy="2659226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фотографии\2021-2022\Лесная тропинка 2021\IMG_20211010_133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99984" y="3424852"/>
            <a:ext cx="2266950" cy="3022600"/>
          </a:xfrm>
          <a:prstGeom prst="rect">
            <a:avLst/>
          </a:prstGeom>
          <a:noFill/>
        </p:spPr>
      </p:pic>
      <p:pic>
        <p:nvPicPr>
          <p:cNvPr id="2053" name="Picture 5" descr="C:\Users\пользователь\Desktop\фотографии\2021-2022\Лесная тропинка 2021\IMG_20211010_1358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8452" y="1065657"/>
            <a:ext cx="2369977" cy="3159969"/>
          </a:xfrm>
          <a:prstGeom prst="rect">
            <a:avLst/>
          </a:prstGeom>
          <a:noFill/>
        </p:spPr>
      </p:pic>
      <p:pic>
        <p:nvPicPr>
          <p:cNvPr id="15" name="Рисунок 14" descr="C:\Users\пользователь\Desktop\фотографии\15-10-2021_19-38-20\IMG-20211010-WA00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08846" y="2926313"/>
            <a:ext cx="265747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AutoShape 2" descr="https://pibig.info/uploads/posts/2021-05/1622472846_53-pibig_info-p-sosnovii-bor-park-priroda-krasivo-foto-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58496" y="1389888"/>
            <a:ext cx="54884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лесной прогулке прошли все 7этапов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616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712" y="0"/>
            <a:ext cx="8805672" cy="13255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Провели праздник Масленица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пользователь\Desktop\14-03-2022_13-07-14\IMG-20220314-WA0029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329" y="2199502"/>
            <a:ext cx="3367610" cy="4127157"/>
          </a:xfrm>
          <a:prstGeom prst="rect">
            <a:avLst/>
          </a:prstGeom>
          <a:noFill/>
        </p:spPr>
      </p:pic>
      <p:pic>
        <p:nvPicPr>
          <p:cNvPr id="6" name="Содержимое 5" descr="C:\Users\пользователь\Desktop\14-03-2022_13-07-14\IMG-20220314-WA0041.jpg"/>
          <p:cNvPicPr>
            <a:picLocks noGrp="1"/>
          </p:cNvPicPr>
          <p:nvPr>
            <p:ph sz="half" idx="2"/>
          </p:nvPr>
        </p:nvPicPr>
        <p:blipFill>
          <a:blip r:embed="rId3"/>
          <a:srcRect l="8251" r="9244"/>
          <a:stretch>
            <a:fillRect/>
          </a:stretch>
        </p:blipFill>
        <p:spPr bwMode="auto">
          <a:xfrm>
            <a:off x="5268391" y="3541430"/>
            <a:ext cx="5181600" cy="289681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867028" y="597310"/>
            <a:ext cx="4076700" cy="2143125"/>
          </a:xfrm>
          <a:prstGeom prst="rect">
            <a:avLst/>
          </a:prstGeom>
          <a:noFill/>
        </p:spPr>
      </p:pic>
      <p:pic>
        <p:nvPicPr>
          <p:cNvPr id="8" name="Рисунок 7" descr="C:\Users\пользователь\Desktop\14-03-2022_13-07-14\IMG-20220314-WA00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1640" y="1414431"/>
            <a:ext cx="2971800" cy="1876425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41376" y="682752"/>
            <a:ext cx="687072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учащихся 1а и 6б организовали и провели праздник Масленица.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стадионе присоединилось много желающих поиграть.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0"/>
            <a:ext cx="7086600" cy="13255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Экскурсия в музей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Чудовы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истоки Сибири»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фотографии\2021-2022\Чудово\IMG_20220325_1126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291" y="2196327"/>
            <a:ext cx="3263504" cy="4351338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фотографии\2021-2022\Чудово\IMG-20220325-WA04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9636" y="240206"/>
            <a:ext cx="3946925" cy="2960194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esktop\фотографии\2021-2022\Чудово\IMG_20220325_113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5945" y="2211859"/>
            <a:ext cx="3252915" cy="4337221"/>
          </a:xfrm>
          <a:prstGeom prst="rect">
            <a:avLst/>
          </a:prstGeom>
          <a:noFill/>
        </p:spPr>
      </p:pic>
      <p:pic>
        <p:nvPicPr>
          <p:cNvPr id="1030" name="Picture 6" descr="C:\Users\пользователь\Desktop\фотографии\2021-2022\Чудово\IMG_20220325_1158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0302" y="3246394"/>
            <a:ext cx="2365804" cy="3154405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048512" y="1292352"/>
            <a:ext cx="66225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каникулах съездили в музей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Чудовы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истоки Сибири».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Там много интересных вещей, всех и не разглядеть.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пользователь\Desktop\water-12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83279" cy="234889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85848"/>
            <a:ext cx="8703276" cy="7917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Работаем по областной программе «Родники»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Рисунок 5" descr="C:\Users\пользователь\Desktop\Родники2021\родник Каменный\IMG-20210912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0169" y="1586801"/>
            <a:ext cx="3384691" cy="253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Рисунок 7" descr="C:\Users\пользователь\Desktop\Родники2021\родник Каменный\IMG-20210912-WA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5816" y="2526817"/>
            <a:ext cx="2914411" cy="388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Рисунок 13" descr="C:\Users\пользователь\Desktop\Родники2021\новый родник\IMG_85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4680" y="4157913"/>
            <a:ext cx="335597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Рисунок 15" descr="C:\Users\пользователь\Desktop\Родники2021\новый родник\IMG_85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656" y="2502363"/>
            <a:ext cx="2867264" cy="386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пользователь\Desktop\капля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53087" y="0"/>
            <a:ext cx="1951367" cy="1951367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72768" y="719328"/>
            <a:ext cx="6708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Ежегодно принимаем участие в областной программе «Родники».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Проведено 4 экспедиции к родникам.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Развесили листовки, убрали мусор, расчистили дно у 1 родника.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84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1008</TotalTime>
  <Words>225</Words>
  <Application>Microsoft Office PowerPoint</Application>
  <PresentationFormat>Произвольный</PresentationFormat>
  <Paragraphs>37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Трек</vt:lpstr>
      <vt:lpstr>Слайд 1</vt:lpstr>
      <vt:lpstr>Экспедиционный отряд «Тропинка» работает по программе                                «Моя малая родина – город Асбест».  Цель программы:  формирование экологической культуры учащихся, воспитание чувства единства с природой, любви ко всему живому, к родному краю.  направление программы туристско-краеведческое это:   - Изучение истории малой родины города Асбеста и Свердловской области                                    - Декоративно – прикладное творчество -  Проектно-исследовательская деятельность  - Участие в областном  проекте «Родники»     </vt:lpstr>
      <vt:lpstr>Любим однодневные походы</vt:lpstr>
      <vt:lpstr>Полевой выход «Граница на замке»</vt:lpstr>
      <vt:lpstr>Проведена экспедиция к карьеру «Медовый</vt:lpstr>
      <vt:lpstr>Ежегодно принимаем участие в городском мероприятии  «Лесная прогулка</vt:lpstr>
      <vt:lpstr>Провели праздник Масленица </vt:lpstr>
      <vt:lpstr>      Экскурсия в музей  «Чудовы истоки Сибири»</vt:lpstr>
      <vt:lpstr>Работаем по областной программе «Родники» </vt:lpstr>
      <vt:lpstr>Приняли участие в акции «Память сердец»</vt:lpstr>
      <vt:lpstr>Проводим учебные занятия</vt:lpstr>
      <vt:lpstr>Готовим и защищаем  проекты</vt:lpstr>
      <vt:lpstr>Фотоконкурс 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</cp:lastModifiedBy>
  <cp:revision>83</cp:revision>
  <dcterms:created xsi:type="dcterms:W3CDTF">2017-10-13T13:44:59Z</dcterms:created>
  <dcterms:modified xsi:type="dcterms:W3CDTF">2023-02-10T04:11:09Z</dcterms:modified>
</cp:coreProperties>
</file>